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70" r:id="rId6"/>
    <p:sldId id="271" r:id="rId7"/>
    <p:sldId id="272" r:id="rId8"/>
    <p:sldId id="267" r:id="rId9"/>
    <p:sldId id="273" r:id="rId10"/>
    <p:sldId id="268" r:id="rId11"/>
    <p:sldId id="275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F87"/>
    <a:srgbClr val="FF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8"/>
    <p:restoredTop sz="94714"/>
  </p:normalViewPr>
  <p:slideViewPr>
    <p:cSldViewPr snapToGrid="0">
      <p:cViewPr>
        <p:scale>
          <a:sx n="200" d="100"/>
          <a:sy n="200" d="100"/>
        </p:scale>
        <p:origin x="80" y="1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redo custSel addSld delSld modSld sldOrd">
      <pc:chgData name="Kaiden, Chandler" userId="06a649a8-3791-48e2-ba9a-4ab2e9f5fea2" providerId="ADAL" clId="{C0D8084E-E57A-3C4A-9BAF-C358548F87A2}" dt="2021-08-12T19:31:19.165" v="4083" actId="1076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del">
        <pc:chgData name="Kaiden, Chandler" userId="06a649a8-3791-48e2-ba9a-4ab2e9f5fea2" providerId="ADAL" clId="{C0D8084E-E57A-3C4A-9BAF-C358548F87A2}" dt="2021-08-12T19:15:02.029" v="3883" actId="2696"/>
        <pc:sldMkLst>
          <pc:docMk/>
          <pc:sldMk cId="0" sldId="259"/>
        </pc:sldMkLst>
      </pc:sldChg>
      <pc:sldChg chg="del">
        <pc:chgData name="Kaiden, Chandler" userId="06a649a8-3791-48e2-ba9a-4ab2e9f5fea2" providerId="ADAL" clId="{C0D8084E-E57A-3C4A-9BAF-C358548F87A2}" dt="2021-08-12T19:15:02.029" v="3883" actId="2696"/>
        <pc:sldMkLst>
          <pc:docMk/>
          <pc:sldMk cId="0" sldId="260"/>
        </pc:sldMkLst>
      </pc:sldChg>
      <pc:sldChg chg="del">
        <pc:chgData name="Kaiden, Chandler" userId="06a649a8-3791-48e2-ba9a-4ab2e9f5fea2" providerId="ADAL" clId="{C0D8084E-E57A-3C4A-9BAF-C358548F87A2}" dt="2021-08-12T19:15:02.029" v="3883" actId="2696"/>
        <pc:sldMkLst>
          <pc:docMk/>
          <pc:sldMk cId="0" sldId="261"/>
        </pc:sldMkLst>
      </pc:sldChg>
      <pc:sldChg chg="addSp delSp modSp del mod ord">
        <pc:chgData name="Kaiden, Chandler" userId="06a649a8-3791-48e2-ba9a-4ab2e9f5fea2" providerId="ADAL" clId="{C0D8084E-E57A-3C4A-9BAF-C358548F87A2}" dt="2021-08-12T19:16:41.651" v="3901" actId="2696"/>
        <pc:sldMkLst>
          <pc:docMk/>
          <pc:sldMk cId="0" sldId="262"/>
        </pc:sldMkLst>
        <pc:spChg chg="mod">
          <ac:chgData name="Kaiden, Chandler" userId="06a649a8-3791-48e2-ba9a-4ab2e9f5fea2" providerId="ADAL" clId="{C0D8084E-E57A-3C4A-9BAF-C358548F87A2}" dt="2021-08-12T19:16:00.989" v="3892" actId="21"/>
          <ac:spMkLst>
            <pc:docMk/>
            <pc:sldMk cId="0" sldId="262"/>
            <ac:spMk id="103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9:16:06.791" v="3894" actId="21"/>
          <ac:spMkLst>
            <pc:docMk/>
            <pc:sldMk cId="0" sldId="262"/>
            <ac:spMk id="104" creationId="{00000000-0000-0000-0000-000000000000}"/>
          </ac:spMkLst>
        </pc:spChg>
        <pc:picChg chg="add del mod modCrop">
          <ac:chgData name="Kaiden, Chandler" userId="06a649a8-3791-48e2-ba9a-4ab2e9f5fea2" providerId="ADAL" clId="{C0D8084E-E57A-3C4A-9BAF-C358548F87A2}" dt="2021-08-12T19:16:35.368" v="3899" actId="21"/>
          <ac:picMkLst>
            <pc:docMk/>
            <pc:sldMk cId="0" sldId="262"/>
            <ac:picMk id="3" creationId="{218C0D37-90A4-634D-BBB8-1C2A9EA50439}"/>
          </ac:picMkLst>
        </pc:picChg>
        <pc:picChg chg="add del mod modCrop">
          <ac:chgData name="Kaiden, Chandler" userId="06a649a8-3791-48e2-ba9a-4ab2e9f5fea2" providerId="ADAL" clId="{C0D8084E-E57A-3C4A-9BAF-C358548F87A2}" dt="2021-08-12T19:16:35.368" v="3899" actId="21"/>
          <ac:picMkLst>
            <pc:docMk/>
            <pc:sldMk cId="0" sldId="262"/>
            <ac:picMk id="5" creationId="{16E78541-874B-8446-B017-BBA587F5BEF0}"/>
          </ac:picMkLst>
        </pc:picChg>
        <pc:picChg chg="add del mod">
          <ac:chgData name="Kaiden, Chandler" userId="06a649a8-3791-48e2-ba9a-4ab2e9f5fea2" providerId="ADAL" clId="{C0D8084E-E57A-3C4A-9BAF-C358548F87A2}" dt="2021-08-12T19:16:24.160" v="3896" actId="21"/>
          <ac:picMkLst>
            <pc:docMk/>
            <pc:sldMk cId="0" sldId="262"/>
            <ac:picMk id="7" creationId="{C2270C07-99C1-3545-8C2E-56EDB7EC28BE}"/>
          </ac:picMkLst>
        </pc:picChg>
        <pc:picChg chg="add del mod">
          <ac:chgData name="Kaiden, Chandler" userId="06a649a8-3791-48e2-ba9a-4ab2e9f5fea2" providerId="ADAL" clId="{C0D8084E-E57A-3C4A-9BAF-C358548F87A2}" dt="2021-08-12T19:16:35.368" v="3899" actId="21"/>
          <ac:picMkLst>
            <pc:docMk/>
            <pc:sldMk cId="0" sldId="262"/>
            <ac:picMk id="9" creationId="{22393A4F-4AF0-E94C-B298-5A4D48C37B07}"/>
          </ac:picMkLst>
        </pc:picChg>
        <pc:picChg chg="del">
          <ac:chgData name="Kaiden, Chandler" userId="06a649a8-3791-48e2-ba9a-4ab2e9f5fea2" providerId="ADAL" clId="{C0D8084E-E57A-3C4A-9BAF-C358548F87A2}" dt="2021-08-12T19:09:19.957" v="3664" actId="478"/>
          <ac:picMkLst>
            <pc:docMk/>
            <pc:sldMk cId="0" sldId="262"/>
            <ac:picMk id="105" creationId="{00000000-0000-0000-0000-000000000000}"/>
          </ac:picMkLst>
        </pc:picChg>
      </pc:sldChg>
      <pc:sldChg chg="addSp delSp modSp del mod ord delAnim modAnim">
        <pc:chgData name="Kaiden, Chandler" userId="06a649a8-3791-48e2-ba9a-4ab2e9f5fea2" providerId="ADAL" clId="{C0D8084E-E57A-3C4A-9BAF-C358548F87A2}" dt="2021-08-12T19:15:50.592" v="3891" actId="2696"/>
        <pc:sldMkLst>
          <pc:docMk/>
          <pc:sldMk cId="0" sldId="263"/>
        </pc:sldMkLst>
        <pc:spChg chg="del mod">
          <ac:chgData name="Kaiden, Chandler" userId="06a649a8-3791-48e2-ba9a-4ab2e9f5fea2" providerId="ADAL" clId="{C0D8084E-E57A-3C4A-9BAF-C358548F87A2}" dt="2021-08-12T19:15:11.074" v="3884" actId="21"/>
          <ac:spMkLst>
            <pc:docMk/>
            <pc:sldMk cId="0" sldId="263"/>
            <ac:spMk id="110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9:07:23.288" v="3536" actId="478"/>
          <ac:spMkLst>
            <pc:docMk/>
            <pc:sldMk cId="0" sldId="263"/>
            <ac:spMk id="112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9:15:11.074" v="3884" actId="21"/>
          <ac:picMkLst>
            <pc:docMk/>
            <pc:sldMk cId="0" sldId="263"/>
            <ac:picMk id="5" creationId="{3B6F7BAE-005B-AE4B-8496-4C2C3BE8DE88}"/>
          </ac:picMkLst>
        </pc:picChg>
        <pc:cxnChg chg="del mod">
          <ac:chgData name="Kaiden, Chandler" userId="06a649a8-3791-48e2-ba9a-4ab2e9f5fea2" providerId="ADAL" clId="{C0D8084E-E57A-3C4A-9BAF-C358548F87A2}" dt="2021-08-12T19:15:11.074" v="3884" actId="21"/>
          <ac:cxnSpMkLst>
            <pc:docMk/>
            <pc:sldMk cId="0" sldId="263"/>
            <ac:cxnSpMk id="111" creationId="{00000000-0000-0000-0000-000000000000}"/>
          </ac:cxnSpMkLst>
        </pc:cxnChg>
      </pc:sldChg>
      <pc:sldChg chg="addSp delSp modSp mod ord modAnim">
        <pc:chgData name="Kaiden, Chandler" userId="06a649a8-3791-48e2-ba9a-4ab2e9f5fea2" providerId="ADAL" clId="{C0D8084E-E57A-3C4A-9BAF-C358548F87A2}" dt="2021-08-12T19:30:42.058" v="4055" actId="1076"/>
        <pc:sldMkLst>
          <pc:docMk/>
          <pc:sldMk cId="0" sldId="264"/>
        </pc:sldMkLst>
        <pc:spChg chg="add del mod">
          <ac:chgData name="Kaiden, Chandler" userId="06a649a8-3791-48e2-ba9a-4ab2e9f5fea2" providerId="ADAL" clId="{C0D8084E-E57A-3C4A-9BAF-C358548F87A2}" dt="2021-08-12T19:15:19.066" v="3886" actId="478"/>
          <ac:spMkLst>
            <pc:docMk/>
            <pc:sldMk cId="0" sldId="264"/>
            <ac:spMk id="3" creationId="{A1B5F34A-34B2-D944-8474-5E4FD1731CBD}"/>
          </ac:spMkLst>
        </pc:spChg>
        <pc:spChg chg="add mod">
          <ac:chgData name="Kaiden, Chandler" userId="06a649a8-3791-48e2-ba9a-4ab2e9f5fea2" providerId="ADAL" clId="{C0D8084E-E57A-3C4A-9BAF-C358548F87A2}" dt="2021-08-12T19:15:24.964" v="3888" actId="207"/>
          <ac:spMkLst>
            <pc:docMk/>
            <pc:sldMk cId="0" sldId="264"/>
            <ac:spMk id="5" creationId="{D2E65ABF-B9B1-744F-8EF2-27B71DBE8CB2}"/>
          </ac:spMkLst>
        </pc:spChg>
        <pc:spChg chg="del">
          <ac:chgData name="Kaiden, Chandler" userId="06a649a8-3791-48e2-ba9a-4ab2e9f5fea2" providerId="ADAL" clId="{C0D8084E-E57A-3C4A-9BAF-C358548F87A2}" dt="2021-08-12T19:15:15.914" v="3885" actId="478"/>
          <ac:spMkLst>
            <pc:docMk/>
            <pc:sldMk cId="0" sldId="264"/>
            <ac:spMk id="117" creationId="{00000000-0000-0000-0000-000000000000}"/>
          </ac:spMkLst>
        </pc:spChg>
        <pc:picChg chg="add mod">
          <ac:chgData name="Kaiden, Chandler" userId="06a649a8-3791-48e2-ba9a-4ab2e9f5fea2" providerId="ADAL" clId="{C0D8084E-E57A-3C4A-9BAF-C358548F87A2}" dt="2021-08-12T19:30:42.058" v="4055" actId="1076"/>
          <ac:picMkLst>
            <pc:docMk/>
            <pc:sldMk cId="0" sldId="264"/>
            <ac:picMk id="7" creationId="{0072C278-9996-8845-B487-C55685C2A99C}"/>
          </ac:picMkLst>
        </pc:picChg>
        <pc:cxnChg chg="add mod">
          <ac:chgData name="Kaiden, Chandler" userId="06a649a8-3791-48e2-ba9a-4ab2e9f5fea2" providerId="ADAL" clId="{C0D8084E-E57A-3C4A-9BAF-C358548F87A2}" dt="2021-08-12T19:15:19.380" v="3887"/>
          <ac:cxnSpMkLst>
            <pc:docMk/>
            <pc:sldMk cId="0" sldId="264"/>
            <ac:cxnSpMk id="6" creationId="{FDD5C067-4039-C046-89A1-9FD7E9CBF885}"/>
          </ac:cxnSpMkLst>
        </pc:cxnChg>
      </pc:sldChg>
      <pc:sldChg chg="addSp delSp modSp mod">
        <pc:chgData name="Kaiden, Chandler" userId="06a649a8-3791-48e2-ba9a-4ab2e9f5fea2" providerId="ADAL" clId="{C0D8084E-E57A-3C4A-9BAF-C358548F87A2}" dt="2021-08-12T19:31:19.165" v="4083" actId="1076"/>
        <pc:sldMkLst>
          <pc:docMk/>
          <pc:sldMk cId="0" sldId="265"/>
        </pc:sldMkLst>
        <pc:spChg chg="add del mod">
          <ac:chgData name="Kaiden, Chandler" userId="06a649a8-3791-48e2-ba9a-4ab2e9f5fea2" providerId="ADAL" clId="{C0D8084E-E57A-3C4A-9BAF-C358548F87A2}" dt="2021-08-12T19:24:20.171" v="4003"/>
          <ac:spMkLst>
            <pc:docMk/>
            <pc:sldMk cId="0" sldId="265"/>
            <ac:spMk id="4" creationId="{9311BD51-2A05-3F41-8A8A-F31EA4F1C689}"/>
          </ac:spMkLst>
        </pc:spChg>
        <pc:spChg chg="mod">
          <ac:chgData name="Kaiden, Chandler" userId="06a649a8-3791-48e2-ba9a-4ab2e9f5fea2" providerId="ADAL" clId="{C0D8084E-E57A-3C4A-9BAF-C358548F87A2}" dt="2021-08-12T19:16:53.779" v="3932" actId="1036"/>
          <ac:spMkLst>
            <pc:docMk/>
            <pc:sldMk cId="0" sldId="265"/>
            <ac:spMk id="122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9:16:59.771" v="3933" actId="14100"/>
          <ac:spMkLst>
            <pc:docMk/>
            <pc:sldMk cId="0" sldId="265"/>
            <ac:spMk id="123" creationId="{00000000-0000-0000-0000-000000000000}"/>
          </ac:spMkLst>
        </pc:spChg>
        <pc:grpChg chg="add mod">
          <ac:chgData name="Kaiden, Chandler" userId="06a649a8-3791-48e2-ba9a-4ab2e9f5fea2" providerId="ADAL" clId="{C0D8084E-E57A-3C4A-9BAF-C358548F87A2}" dt="2021-08-12T19:31:19.165" v="4083" actId="1076"/>
          <ac:grpSpMkLst>
            <pc:docMk/>
            <pc:sldMk cId="0" sldId="265"/>
            <ac:grpSpMk id="20" creationId="{207676EC-5532-8241-B351-18880C4F5D77}"/>
          </ac:grpSpMkLst>
        </pc:grpChg>
        <pc:picChg chg="add del mod modCrop">
          <ac:chgData name="Kaiden, Chandler" userId="06a649a8-3791-48e2-ba9a-4ab2e9f5fea2" providerId="ADAL" clId="{C0D8084E-E57A-3C4A-9BAF-C358548F87A2}" dt="2021-08-12T19:23:35.324" v="3989" actId="478"/>
          <ac:picMkLst>
            <pc:docMk/>
            <pc:sldMk cId="0" sldId="265"/>
            <ac:picMk id="3" creationId="{E03B1183-D2D8-EF44-9B1F-7491EC182AC0}"/>
          </ac:picMkLst>
        </pc:picChg>
        <pc:picChg chg="add del mod">
          <ac:chgData name="Kaiden, Chandler" userId="06a649a8-3791-48e2-ba9a-4ab2e9f5fea2" providerId="ADAL" clId="{C0D8084E-E57A-3C4A-9BAF-C358548F87A2}" dt="2021-08-12T19:21:36.374" v="3969" actId="478"/>
          <ac:picMkLst>
            <pc:docMk/>
            <pc:sldMk cId="0" sldId="265"/>
            <ac:picMk id="5" creationId="{6E9CB50B-266C-2349-AF43-B51F8A1CC6BD}"/>
          </ac:picMkLst>
        </pc:picChg>
        <pc:picChg chg="add del mod">
          <ac:chgData name="Kaiden, Chandler" userId="06a649a8-3791-48e2-ba9a-4ab2e9f5fea2" providerId="ADAL" clId="{C0D8084E-E57A-3C4A-9BAF-C358548F87A2}" dt="2021-08-12T19:21:36.374" v="3969" actId="478"/>
          <ac:picMkLst>
            <pc:docMk/>
            <pc:sldMk cId="0" sldId="265"/>
            <ac:picMk id="6" creationId="{366D7C4E-516B-1547-9EBB-ABC4DF76DFD4}"/>
          </ac:picMkLst>
        </pc:picChg>
        <pc:picChg chg="add del mod">
          <ac:chgData name="Kaiden, Chandler" userId="06a649a8-3791-48e2-ba9a-4ab2e9f5fea2" providerId="ADAL" clId="{C0D8084E-E57A-3C4A-9BAF-C358548F87A2}" dt="2021-08-12T19:21:36.374" v="3969" actId="478"/>
          <ac:picMkLst>
            <pc:docMk/>
            <pc:sldMk cId="0" sldId="265"/>
            <ac:picMk id="7" creationId="{619920C6-36F6-6148-BCDF-2A06F9CF713A}"/>
          </ac:picMkLst>
        </pc:picChg>
        <pc:picChg chg="add del mod">
          <ac:chgData name="Kaiden, Chandler" userId="06a649a8-3791-48e2-ba9a-4ab2e9f5fea2" providerId="ADAL" clId="{C0D8084E-E57A-3C4A-9BAF-C358548F87A2}" dt="2021-08-12T19:21:36.374" v="3969" actId="478"/>
          <ac:picMkLst>
            <pc:docMk/>
            <pc:sldMk cId="0" sldId="265"/>
            <ac:picMk id="8" creationId="{D69AAB1E-2472-1048-94C5-DEA4EFE5CA1D}"/>
          </ac:picMkLst>
        </pc:picChg>
        <pc:picChg chg="add mod">
          <ac:chgData name="Kaiden, Chandler" userId="06a649a8-3791-48e2-ba9a-4ab2e9f5fea2" providerId="ADAL" clId="{C0D8084E-E57A-3C4A-9BAF-C358548F87A2}" dt="2021-08-12T19:18:25.459" v="3936" actId="571"/>
          <ac:picMkLst>
            <pc:docMk/>
            <pc:sldMk cId="0" sldId="265"/>
            <ac:picMk id="9" creationId="{9B782014-2D8A-8244-BE2F-4FDE16598372}"/>
          </ac:picMkLst>
        </pc:picChg>
        <pc:picChg chg="add mod">
          <ac:chgData name="Kaiden, Chandler" userId="06a649a8-3791-48e2-ba9a-4ab2e9f5fea2" providerId="ADAL" clId="{C0D8084E-E57A-3C4A-9BAF-C358548F87A2}" dt="2021-08-12T19:31:08.023" v="4066" actId="1038"/>
          <ac:picMkLst>
            <pc:docMk/>
            <pc:sldMk cId="0" sldId="265"/>
            <ac:picMk id="11" creationId="{2A7CB23A-B5EE-FF49-9097-B7A7B89E41FA}"/>
          </ac:picMkLst>
        </pc:picChg>
        <pc:picChg chg="add mod">
          <ac:chgData name="Kaiden, Chandler" userId="06a649a8-3791-48e2-ba9a-4ab2e9f5fea2" providerId="ADAL" clId="{C0D8084E-E57A-3C4A-9BAF-C358548F87A2}" dt="2021-08-12T19:31:08.023" v="4066" actId="1038"/>
          <ac:picMkLst>
            <pc:docMk/>
            <pc:sldMk cId="0" sldId="265"/>
            <ac:picMk id="13" creationId="{322F8E99-EC4C-9F42-B20C-7888867CAD2A}"/>
          </ac:picMkLst>
        </pc:picChg>
        <pc:picChg chg="add del mod">
          <ac:chgData name="Kaiden, Chandler" userId="06a649a8-3791-48e2-ba9a-4ab2e9f5fea2" providerId="ADAL" clId="{C0D8084E-E57A-3C4A-9BAF-C358548F87A2}" dt="2021-08-12T19:28:49.268" v="4046" actId="478"/>
          <ac:picMkLst>
            <pc:docMk/>
            <pc:sldMk cId="0" sldId="265"/>
            <ac:picMk id="15" creationId="{AF3CB989-CFEE-4B4D-8CD7-88DC1BA71628}"/>
          </ac:picMkLst>
        </pc:picChg>
        <pc:picChg chg="add del mod">
          <ac:chgData name="Kaiden, Chandler" userId="06a649a8-3791-48e2-ba9a-4ab2e9f5fea2" providerId="ADAL" clId="{C0D8084E-E57A-3C4A-9BAF-C358548F87A2}" dt="2021-08-12T19:29:34.750" v="4049" actId="478"/>
          <ac:picMkLst>
            <pc:docMk/>
            <pc:sldMk cId="0" sldId="265"/>
            <ac:picMk id="17" creationId="{E212A958-B288-4C42-AE9E-17D694E0194E}"/>
          </ac:picMkLst>
        </pc:picChg>
        <pc:picChg chg="add del mod">
          <ac:chgData name="Kaiden, Chandler" userId="06a649a8-3791-48e2-ba9a-4ab2e9f5fea2" providerId="ADAL" clId="{C0D8084E-E57A-3C4A-9BAF-C358548F87A2}" dt="2021-08-12T19:30:04.231" v="4053" actId="478"/>
          <ac:picMkLst>
            <pc:docMk/>
            <pc:sldMk cId="0" sldId="265"/>
            <ac:picMk id="19" creationId="{9C431989-CD0D-8D49-8857-46B53B0A9BF3}"/>
          </ac:picMkLst>
        </pc:picChg>
        <pc:picChg chg="del">
          <ac:chgData name="Kaiden, Chandler" userId="06a649a8-3791-48e2-ba9a-4ab2e9f5fea2" providerId="ADAL" clId="{C0D8084E-E57A-3C4A-9BAF-C358548F87A2}" dt="2021-08-12T19:17:05.026" v="3934" actId="478"/>
          <ac:picMkLst>
            <pc:docMk/>
            <pc:sldMk cId="0" sldId="265"/>
            <ac:picMk id="124" creationId="{00000000-0000-0000-0000-000000000000}"/>
          </ac:picMkLst>
        </pc:picChg>
      </pc:sldChg>
      <pc:sldChg chg="addSp delSp modSp add mod ord">
        <pc:chgData name="Kaiden, Chandler" userId="06a649a8-3791-48e2-ba9a-4ab2e9f5fea2" providerId="ADAL" clId="{C0D8084E-E57A-3C4A-9BAF-C358548F87A2}" dt="2021-08-12T15:13:45.578" v="1419" actId="20577"/>
        <pc:sldMkLst>
          <pc:docMk/>
          <pc:sldMk cId="3407442674" sldId="266"/>
        </pc:sldMkLst>
        <pc:spChg chg="add del mod">
          <ac:chgData name="Kaiden, Chandler" userId="06a649a8-3791-48e2-ba9a-4ab2e9f5fea2" providerId="ADAL" clId="{C0D8084E-E57A-3C4A-9BAF-C358548F87A2}" dt="2021-08-12T15:09:35.344" v="1092" actId="478"/>
          <ac:spMkLst>
            <pc:docMk/>
            <pc:sldMk cId="3407442674" sldId="266"/>
            <ac:spMk id="3" creationId="{3BA487A4-8225-AD49-AD60-5CF64711E90B}"/>
          </ac:spMkLst>
        </pc:spChg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13:45.578" v="1419" actId="20577"/>
          <ac:spMkLst>
            <pc:docMk/>
            <pc:sldMk cId="3407442674" sldId="266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5:09:32.531" v="1091" actId="478"/>
          <ac:spMkLst>
            <pc:docMk/>
            <pc:sldMk cId="3407442674" sldId="266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5:11:24.006" v="1127" actId="478"/>
          <ac:picMkLst>
            <pc:docMk/>
            <pc:sldMk cId="3407442674" sldId="266"/>
            <ac:picMk id="5" creationId="{3E978D16-D2FF-B942-A0AD-C362A8A83148}"/>
          </ac:picMkLst>
        </pc:picChg>
        <pc:picChg chg="add mod modCrop">
          <ac:chgData name="Kaiden, Chandler" userId="06a649a8-3791-48e2-ba9a-4ab2e9f5fea2" providerId="ADAL" clId="{C0D8084E-E57A-3C4A-9BAF-C358548F87A2}" dt="2021-08-12T15:12:26.678" v="1166" actId="732"/>
          <ac:picMkLst>
            <pc:docMk/>
            <pc:sldMk cId="3407442674" sldId="266"/>
            <ac:picMk id="7" creationId="{C59DB438-696D-B84B-8E04-C444F07FA5E3}"/>
          </ac:picMkLst>
        </pc:pic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addSp modSp add mod ord">
        <pc:chgData name="Kaiden, Chandler" userId="06a649a8-3791-48e2-ba9a-4ab2e9f5fea2" providerId="ADAL" clId="{C0D8084E-E57A-3C4A-9BAF-C358548F87A2}" dt="2021-08-12T18:42:16.838" v="2763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42:16.838" v="2763" actId="20577"/>
          <ac:spMkLst>
            <pc:docMk/>
            <pc:sldMk cId="2590474928" sldId="267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34:21.882" v="2580" actId="732"/>
          <ac:picMkLst>
            <pc:docMk/>
            <pc:sldMk cId="2590474928" sldId="267"/>
            <ac:picMk id="3" creationId="{DCF074A3-6F29-4B4F-ACEC-D1B848260D8A}"/>
          </ac:picMkLst>
        </pc:picChg>
      </pc:sldChg>
      <pc:sldChg chg="addSp delSp modSp add mod ord">
        <pc:chgData name="Kaiden, Chandler" userId="06a649a8-3791-48e2-ba9a-4ab2e9f5fea2" providerId="ADAL" clId="{C0D8084E-E57A-3C4A-9BAF-C358548F87A2}" dt="2021-08-12T18:52:23.356" v="3254" actId="1037"/>
        <pc:sldMkLst>
          <pc:docMk/>
          <pc:sldMk cId="1478277797" sldId="268"/>
        </pc:sldMkLst>
        <pc:spChg chg="add del mod">
          <ac:chgData name="Kaiden, Chandler" userId="06a649a8-3791-48e2-ba9a-4ab2e9f5fea2" providerId="ADAL" clId="{C0D8084E-E57A-3C4A-9BAF-C358548F87A2}" dt="2021-08-12T18:50:09.978" v="3225" actId="478"/>
          <ac:spMkLst>
            <pc:docMk/>
            <pc:sldMk cId="1478277797" sldId="268"/>
            <ac:spMk id="3" creationId="{71353EA4-6798-F546-957A-1AEFDA42E265}"/>
          </ac:spMkLst>
        </pc:spChg>
        <pc:spChg chg="mod">
          <ac:chgData name="Kaiden, Chandler" userId="06a649a8-3791-48e2-ba9a-4ab2e9f5fea2" providerId="ADAL" clId="{C0D8084E-E57A-3C4A-9BAF-C358548F87A2}" dt="2021-08-12T18:47:23.945" v="2982" actId="20577"/>
          <ac:spMkLst>
            <pc:docMk/>
            <pc:sldMk cId="1478277797" sldId="268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52:05.643" v="3234" actId="14100"/>
          <ac:spMkLst>
            <pc:docMk/>
            <pc:sldMk cId="1478277797" sldId="268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8:50:07.320" v="3224" actId="478"/>
          <ac:spMkLst>
            <pc:docMk/>
            <pc:sldMk cId="1478277797" sldId="268"/>
            <ac:spMk id="86" creationId="{00000000-0000-0000-0000-000000000000}"/>
          </ac:spMkLst>
        </pc:sp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5" creationId="{DE07C893-CDA6-004B-A311-8527C2B0B6FC}"/>
          </ac:picMkLst>
        </pc:pic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7" creationId="{EDD8D68F-BBC3-7B4B-89A7-3C351BC95880}"/>
          </ac:picMkLst>
        </pc:picChg>
      </pc:sldChg>
      <pc:sldChg chg="addSp delSp modSp new del mod ord delAnim modAnim">
        <pc:chgData name="Kaiden, Chandler" userId="06a649a8-3791-48e2-ba9a-4ab2e9f5fea2" providerId="ADAL" clId="{C0D8084E-E57A-3C4A-9BAF-C358548F87A2}" dt="2021-08-12T19:15:02.029" v="3883" actId="2696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  <pc:picChg chg="add del mod">
          <ac:chgData name="Kaiden, Chandler" userId="06a649a8-3791-48e2-ba9a-4ab2e9f5fea2" providerId="ADAL" clId="{C0D8084E-E57A-3C4A-9BAF-C358548F87A2}" dt="2021-08-12T19:07:12.919" v="3523" actId="21"/>
          <ac:picMkLst>
            <pc:docMk/>
            <pc:sldMk cId="1632208975" sldId="269"/>
            <ac:picMk id="2" creationId="{92492DA3-E266-DC45-A453-AFE57D4C0C71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16:31.852" v="1564" actId="732"/>
        <pc:sldMkLst>
          <pc:docMk/>
          <pc:sldMk cId="2511070452" sldId="270"/>
        </pc:sldMkLst>
        <pc:spChg chg="mod">
          <ac:chgData name="Kaiden, Chandler" userId="06a649a8-3791-48e2-ba9a-4ab2e9f5fea2" providerId="ADAL" clId="{C0D8084E-E57A-3C4A-9BAF-C358548F87A2}" dt="2021-08-12T15:16:13.731" v="1559" actId="14100"/>
          <ac:spMkLst>
            <pc:docMk/>
            <pc:sldMk cId="2511070452" sldId="270"/>
            <ac:spMk id="85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16:31.852" v="1564" actId="732"/>
          <ac:picMkLst>
            <pc:docMk/>
            <pc:sldMk cId="2511070452" sldId="270"/>
            <ac:picMk id="3" creationId="{9CF594D0-BACF-4641-A4DD-17A497E2AD18}"/>
          </ac:picMkLst>
        </pc:picChg>
        <pc:picChg chg="del">
          <ac:chgData name="Kaiden, Chandler" userId="06a649a8-3791-48e2-ba9a-4ab2e9f5fea2" providerId="ADAL" clId="{C0D8084E-E57A-3C4A-9BAF-C358548F87A2}" dt="2021-08-12T15:15:24.500" v="1523" actId="478"/>
          <ac:picMkLst>
            <pc:docMk/>
            <pc:sldMk cId="2511070452" sldId="270"/>
            <ac:picMk id="7" creationId="{C59DB438-696D-B84B-8E04-C444F07FA5E3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34:56.623" v="2581" actId="6549"/>
        <pc:sldMkLst>
          <pc:docMk/>
          <pc:sldMk cId="2749737088" sldId="271"/>
        </pc:sldMkLst>
        <pc:spChg chg="mod">
          <ac:chgData name="Kaiden, Chandler" userId="06a649a8-3791-48e2-ba9a-4ab2e9f5fea2" providerId="ADAL" clId="{C0D8084E-E57A-3C4A-9BAF-C358548F87A2}" dt="2021-08-12T15:34:56.623" v="2581" actId="6549"/>
          <ac:spMkLst>
            <pc:docMk/>
            <pc:sldMk cId="2749737088" sldId="271"/>
            <ac:spMk id="85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19:44.840" v="1831" actId="478"/>
          <ac:picMkLst>
            <pc:docMk/>
            <pc:sldMk cId="2749737088" sldId="271"/>
            <ac:picMk id="3" creationId="{9CF594D0-BACF-4641-A4DD-17A497E2AD18}"/>
          </ac:picMkLst>
        </pc:picChg>
        <pc:picChg chg="add mod modCrop">
          <ac:chgData name="Kaiden, Chandler" userId="06a649a8-3791-48e2-ba9a-4ab2e9f5fea2" providerId="ADAL" clId="{C0D8084E-E57A-3C4A-9BAF-C358548F87A2}" dt="2021-08-12T15:20:29.766" v="1835" actId="732"/>
          <ac:picMkLst>
            <pc:docMk/>
            <pc:sldMk cId="2749737088" sldId="271"/>
            <ac:picMk id="4" creationId="{38C32C29-1C1E-E145-9A6D-F67C95762369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5:23:08.550" v="2194" actId="20577"/>
        <pc:sldMkLst>
          <pc:docMk/>
          <pc:sldMk cId="3877830918" sldId="272"/>
        </pc:sldMkLst>
        <pc:spChg chg="mod">
          <ac:chgData name="Kaiden, Chandler" userId="06a649a8-3791-48e2-ba9a-4ab2e9f5fea2" providerId="ADAL" clId="{C0D8084E-E57A-3C4A-9BAF-C358548F87A2}" dt="2021-08-12T15:22:15.250" v="1901" actId="20577"/>
          <ac:spMkLst>
            <pc:docMk/>
            <pc:sldMk cId="3877830918" sldId="272"/>
            <ac:spMk id="9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3:08.550" v="2194" actId="20577"/>
          <ac:spMkLst>
            <pc:docMk/>
            <pc:sldMk cId="3877830918" sldId="272"/>
            <ac:spMk id="98" creationId="{00000000-0000-0000-0000-000000000000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8:46:30.683" v="2953" actId="14100"/>
        <pc:sldMkLst>
          <pc:docMk/>
          <pc:sldMk cId="3728898538" sldId="273"/>
        </pc:sldMkLst>
        <pc:spChg chg="add del mod">
          <ac:chgData name="Kaiden, Chandler" userId="06a649a8-3791-48e2-ba9a-4ab2e9f5fea2" providerId="ADAL" clId="{C0D8084E-E57A-3C4A-9BAF-C358548F87A2}" dt="2021-08-12T18:44:10.419" v="2884" actId="478"/>
          <ac:spMkLst>
            <pc:docMk/>
            <pc:sldMk cId="3728898538" sldId="273"/>
            <ac:spMk id="5" creationId="{20164D48-6B88-5D4F-91D4-952EAE66F534}"/>
          </ac:spMkLst>
        </pc:spChg>
        <pc:spChg chg="add mod">
          <ac:chgData name="Kaiden, Chandler" userId="06a649a8-3791-48e2-ba9a-4ab2e9f5fea2" providerId="ADAL" clId="{C0D8084E-E57A-3C4A-9BAF-C358548F87A2}" dt="2021-08-12T18:45:54.041" v="2938" actId="14100"/>
          <ac:spMkLst>
            <pc:docMk/>
            <pc:sldMk cId="3728898538" sldId="273"/>
            <ac:spMk id="8" creationId="{DA4C13D3-6179-E940-8C98-0AD556D0B68C}"/>
          </ac:spMkLst>
        </pc:spChg>
        <pc:spChg chg="add mod">
          <ac:chgData name="Kaiden, Chandler" userId="06a649a8-3791-48e2-ba9a-4ab2e9f5fea2" providerId="ADAL" clId="{C0D8084E-E57A-3C4A-9BAF-C358548F87A2}" dt="2021-08-12T18:46:03.772" v="2942" actId="14100"/>
          <ac:spMkLst>
            <pc:docMk/>
            <pc:sldMk cId="3728898538" sldId="273"/>
            <ac:spMk id="11" creationId="{F2678F2E-CA36-E844-BAD6-33AF9240469E}"/>
          </ac:spMkLst>
        </pc:spChg>
        <pc:spChg chg="add mod">
          <ac:chgData name="Kaiden, Chandler" userId="06a649a8-3791-48e2-ba9a-4ab2e9f5fea2" providerId="ADAL" clId="{C0D8084E-E57A-3C4A-9BAF-C358548F87A2}" dt="2021-08-12T18:46:30.683" v="2953" actId="14100"/>
          <ac:spMkLst>
            <pc:docMk/>
            <pc:sldMk cId="3728898538" sldId="273"/>
            <ac:spMk id="12" creationId="{AF36945B-ED13-9642-82AB-8C2791D88816}"/>
          </ac:spMkLst>
        </pc:spChg>
        <pc:spChg chg="add mod">
          <ac:chgData name="Kaiden, Chandler" userId="06a649a8-3791-48e2-ba9a-4ab2e9f5fea2" providerId="ADAL" clId="{C0D8084E-E57A-3C4A-9BAF-C358548F87A2}" dt="2021-08-12T18:46:16.395" v="2946" actId="14100"/>
          <ac:spMkLst>
            <pc:docMk/>
            <pc:sldMk cId="3728898538" sldId="273"/>
            <ac:spMk id="13" creationId="{2DB23415-AF37-D94F-97D2-41224C44C803}"/>
          </ac:spMkLst>
        </pc:spChg>
        <pc:spChg chg="mod">
          <ac:chgData name="Kaiden, Chandler" userId="06a649a8-3791-48e2-ba9a-4ab2e9f5fea2" providerId="ADAL" clId="{C0D8084E-E57A-3C4A-9BAF-C358548F87A2}" dt="2021-08-12T18:42:58.440" v="2875" actId="20577"/>
          <ac:spMkLst>
            <pc:docMk/>
            <pc:sldMk cId="3728898538" sldId="273"/>
            <ac:spMk id="92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38:23.513" v="2583" actId="478"/>
          <ac:picMkLst>
            <pc:docMk/>
            <pc:sldMk cId="3728898538" sldId="273"/>
            <ac:picMk id="3" creationId="{DCF074A3-6F29-4B4F-ACEC-D1B848260D8A}"/>
          </ac:picMkLst>
        </pc:picChg>
        <pc:picChg chg="add mod modCrop">
          <ac:chgData name="Kaiden, Chandler" userId="06a649a8-3791-48e2-ba9a-4ab2e9f5fea2" providerId="ADAL" clId="{C0D8084E-E57A-3C4A-9BAF-C358548F87A2}" dt="2021-08-12T18:44:37.720" v="2926" actId="1035"/>
          <ac:picMkLst>
            <pc:docMk/>
            <pc:sldMk cId="3728898538" sldId="273"/>
            <ac:picMk id="4" creationId="{30C7D3B8-98DB-DC45-A772-9DF395F95407}"/>
          </ac:picMkLst>
        </pc:picChg>
        <pc:picChg chg="add mod">
          <ac:chgData name="Kaiden, Chandler" userId="06a649a8-3791-48e2-ba9a-4ab2e9f5fea2" providerId="ADAL" clId="{C0D8084E-E57A-3C4A-9BAF-C358548F87A2}" dt="2021-08-12T18:44:20.201" v="2888" actId="1076"/>
          <ac:picMkLst>
            <pc:docMk/>
            <pc:sldMk cId="3728898538" sldId="273"/>
            <ac:picMk id="7" creationId="{349AC1F5-2508-0144-8031-DC5EAB7EEF57}"/>
          </ac:picMkLst>
        </pc:picChg>
      </pc:sldChg>
      <pc:sldChg chg="addSp delSp modSp add del mod ord">
        <pc:chgData name="Kaiden, Chandler" userId="06a649a8-3791-48e2-ba9a-4ab2e9f5fea2" providerId="ADAL" clId="{C0D8084E-E57A-3C4A-9BAF-C358548F87A2}" dt="2021-08-12T18:57:23.832" v="3337" actId="2696"/>
        <pc:sldMkLst>
          <pc:docMk/>
          <pc:sldMk cId="2145607376" sldId="274"/>
        </pc:sldMkLst>
        <pc:spChg chg="add del mod">
          <ac:chgData name="Kaiden, Chandler" userId="06a649a8-3791-48e2-ba9a-4ab2e9f5fea2" providerId="ADAL" clId="{C0D8084E-E57A-3C4A-9BAF-C358548F87A2}" dt="2021-08-12T18:56:36.560" v="3308" actId="478"/>
          <ac:spMkLst>
            <pc:docMk/>
            <pc:sldMk cId="2145607376" sldId="274"/>
            <ac:spMk id="3" creationId="{1826C099-E0F1-4E47-813D-2C17A2D7F28B}"/>
          </ac:spMkLst>
        </pc:spChg>
        <pc:spChg chg="mod">
          <ac:chgData name="Kaiden, Chandler" userId="06a649a8-3791-48e2-ba9a-4ab2e9f5fea2" providerId="ADAL" clId="{C0D8084E-E57A-3C4A-9BAF-C358548F87A2}" dt="2021-08-12T18:52:59.703" v="3276" actId="20577"/>
          <ac:spMkLst>
            <pc:docMk/>
            <pc:sldMk cId="2145607376" sldId="274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54:23.790" v="3306" actId="20577"/>
          <ac:spMkLst>
            <pc:docMk/>
            <pc:sldMk cId="2145607376" sldId="274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8:56:33.988" v="3307" actId="478"/>
          <ac:spMkLst>
            <pc:docMk/>
            <pc:sldMk cId="2145607376" sldId="274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8:57:17.481" v="3335" actId="21"/>
          <ac:picMkLst>
            <pc:docMk/>
            <pc:sldMk cId="2145607376" sldId="274"/>
            <ac:picMk id="5" creationId="{212C9492-0298-0B4E-B0E8-2911F81BBCB1}"/>
          </ac:picMkLst>
        </pc:picChg>
      </pc:sldChg>
      <pc:sldChg chg="addSp delSp modSp add mod ord delAnim modAnim">
        <pc:chgData name="Kaiden, Chandler" userId="06a649a8-3791-48e2-ba9a-4ab2e9f5fea2" providerId="ADAL" clId="{C0D8084E-E57A-3C4A-9BAF-C358548F87A2}" dt="2021-08-12T19:06:30.089" v="3514" actId="21"/>
        <pc:sldMkLst>
          <pc:docMk/>
          <pc:sldMk cId="2356405252" sldId="275"/>
        </pc:sldMkLst>
        <pc:spChg chg="add del mod">
          <ac:chgData name="Kaiden, Chandler" userId="06a649a8-3791-48e2-ba9a-4ab2e9f5fea2" providerId="ADAL" clId="{C0D8084E-E57A-3C4A-9BAF-C358548F87A2}" dt="2021-08-12T18:59:30.448" v="3469" actId="478"/>
          <ac:spMkLst>
            <pc:docMk/>
            <pc:sldMk cId="2356405252" sldId="275"/>
            <ac:spMk id="5" creationId="{A3192473-A52F-AA41-A3D0-599F75204F69}"/>
          </ac:spMkLst>
        </pc:spChg>
        <pc:spChg chg="add mod">
          <ac:chgData name="Kaiden, Chandler" userId="06a649a8-3791-48e2-ba9a-4ab2e9f5fea2" providerId="ADAL" clId="{C0D8084E-E57A-3C4A-9BAF-C358548F87A2}" dt="2021-08-12T19:00:50.475" v="3479" actId="1037"/>
          <ac:spMkLst>
            <pc:docMk/>
            <pc:sldMk cId="2356405252" sldId="275"/>
            <ac:spMk id="6" creationId="{15F2E3CB-3B35-8A49-85C3-1245BE5C6541}"/>
          </ac:spMkLst>
        </pc:spChg>
        <pc:spChg chg="add mod">
          <ac:chgData name="Kaiden, Chandler" userId="06a649a8-3791-48e2-ba9a-4ab2e9f5fea2" providerId="ADAL" clId="{C0D8084E-E57A-3C4A-9BAF-C358548F87A2}" dt="2021-08-12T19:00:58.543" v="3502" actId="1038"/>
          <ac:spMkLst>
            <pc:docMk/>
            <pc:sldMk cId="2356405252" sldId="275"/>
            <ac:spMk id="9" creationId="{5531416A-4730-9C4F-92D9-0AA47FA74A0E}"/>
          </ac:spMkLst>
        </pc:spChg>
        <pc:spChg chg="mod">
          <ac:chgData name="Kaiden, Chandler" userId="06a649a8-3791-48e2-ba9a-4ab2e9f5fea2" providerId="ADAL" clId="{C0D8084E-E57A-3C4A-9BAF-C358548F87A2}" dt="2021-08-12T18:57:07.858" v="3333" actId="20577"/>
          <ac:spMkLst>
            <pc:docMk/>
            <pc:sldMk cId="2356405252" sldId="275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9:01:44.843" v="3505" actId="20577"/>
          <ac:spMkLst>
            <pc:docMk/>
            <pc:sldMk cId="2356405252" sldId="275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8:59:48.358" v="3473" actId="1076"/>
          <ac:picMkLst>
            <pc:docMk/>
            <pc:sldMk cId="2356405252" sldId="275"/>
            <ac:picMk id="3" creationId="{2167BB45-C3DD-5741-A3C7-0D3AABA7333E}"/>
          </ac:picMkLst>
        </pc:picChg>
        <pc:picChg chg="add mod">
          <ac:chgData name="Kaiden, Chandler" userId="06a649a8-3791-48e2-ba9a-4ab2e9f5fea2" providerId="ADAL" clId="{C0D8084E-E57A-3C4A-9BAF-C358548F87A2}" dt="2021-08-12T18:57:30.499" v="3338" actId="1076"/>
          <ac:picMkLst>
            <pc:docMk/>
            <pc:sldMk cId="2356405252" sldId="275"/>
            <ac:picMk id="4" creationId="{26326094-B7AD-5B4C-A91F-8077953F5C5C}"/>
          </ac:picMkLst>
        </pc:picChg>
        <pc:picChg chg="add mod">
          <ac:chgData name="Kaiden, Chandler" userId="06a649a8-3791-48e2-ba9a-4ab2e9f5fea2" providerId="ADAL" clId="{C0D8084E-E57A-3C4A-9BAF-C358548F87A2}" dt="2021-08-12T19:02:38.752" v="3510" actId="14100"/>
          <ac:picMkLst>
            <pc:docMk/>
            <pc:sldMk cId="2356405252" sldId="275"/>
            <ac:picMk id="8" creationId="{0C996D75-182B-2C4E-B142-1AFBAD4F6A4B}"/>
          </ac:picMkLst>
        </pc:picChg>
        <pc:picChg chg="add del mod">
          <ac:chgData name="Kaiden, Chandler" userId="06a649a8-3791-48e2-ba9a-4ab2e9f5fea2" providerId="ADAL" clId="{C0D8084E-E57A-3C4A-9BAF-C358548F87A2}" dt="2021-08-12T19:06:30.089" v="3514" actId="21"/>
          <ac:picMkLst>
            <pc:docMk/>
            <pc:sldMk cId="2356405252" sldId="275"/>
            <ac:picMk id="10" creationId="{18A0D821-FD82-684B-8635-B9783BA3D524}"/>
          </ac:picMkLst>
        </pc:picChg>
      </pc:sldChg>
      <pc:sldMasterChg chg="delSldLayout">
        <pc:chgData name="Kaiden, Chandler" userId="06a649a8-3791-48e2-ba9a-4ab2e9f5fea2" providerId="ADAL" clId="{C0D8084E-E57A-3C4A-9BAF-C358548F87A2}" dt="2021-08-12T19:16:41.651" v="3901" actId="2696"/>
        <pc:sldMasterMkLst>
          <pc:docMk/>
          <pc:sldMasterMk cId="0" sldId="2147483659"/>
        </pc:sldMasterMkLst>
        <pc:sldLayoutChg chg="del">
          <pc:chgData name="Kaiden, Chandler" userId="06a649a8-3791-48e2-ba9a-4ab2e9f5fea2" providerId="ADAL" clId="{C0D8084E-E57A-3C4A-9BAF-C358548F87A2}" dt="2021-08-12T19:16:41.651" v="3901" actId="2696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Kaiden, Chandler" userId="06a649a8-3791-48e2-ba9a-4ab2e9f5fea2" providerId="ADAL" clId="{C0D8084E-E57A-3C4A-9BAF-C358548F87A2}" dt="2021-08-12T19:15:50.592" v="3891" actId="2696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0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8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exploratory analysis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899" y="1919075"/>
            <a:ext cx="548832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</a:t>
            </a:r>
            <a:r>
              <a:rPr lang="en-US" dirty="0" err="1"/>
              <a:t>dataframes</a:t>
            </a:r>
            <a:r>
              <a:rPr lang="en-US" dirty="0"/>
              <a:t> and graphs generated: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Data sampling period,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Kind of day,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Target species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mode of fishing,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7C893-CDA6-004B-A311-8527C2B0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0" y="3438322"/>
            <a:ext cx="6400800" cy="147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D68F-BBC3-7B4B-89A7-3C351BC9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53" y="1919075"/>
            <a:ext cx="2425877" cy="1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Join </a:t>
            </a:r>
            <a:r>
              <a:rPr lang="en-US" dirty="0" err="1"/>
              <a:t>dataframes</a:t>
            </a:r>
            <a:r>
              <a:rPr lang="en-US" dirty="0"/>
              <a:t> in SQL</a:t>
            </a:r>
          </a:p>
          <a:p>
            <a:pPr marL="285750" indent="-285750"/>
            <a:r>
              <a:rPr lang="en-US" dirty="0"/>
              <a:t>Send to S3 bucket for pickup by AWS</a:t>
            </a:r>
          </a:p>
          <a:p>
            <a:pPr marL="285750" indent="-285750"/>
            <a:r>
              <a:rPr lang="en-US" dirty="0"/>
              <a:t>Read back into analysis file for </a:t>
            </a:r>
            <a:r>
              <a:rPr lang="en-US" dirty="0" err="1"/>
              <a:t>add’l</a:t>
            </a:r>
            <a:r>
              <a:rPr lang="en-US" dirty="0"/>
              <a:t> steps/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26094-B7AD-5B4C-A91F-8077953F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60" y="0"/>
            <a:ext cx="263667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7BB45-C3DD-5741-A3C7-0D3AABA73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797"/>
          <a:stretch/>
        </p:blipFill>
        <p:spPr>
          <a:xfrm>
            <a:off x="5890339" y="0"/>
            <a:ext cx="3253661" cy="2515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2E3CB-3B35-8A49-85C3-1245BE5C6541}"/>
              </a:ext>
            </a:extLst>
          </p:cNvPr>
          <p:cNvSpPr/>
          <p:nvPr/>
        </p:nvSpPr>
        <p:spPr>
          <a:xfrm>
            <a:off x="6445134" y="177338"/>
            <a:ext cx="2621280" cy="105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1416A-4730-9C4F-92D9-0AA47FA74A0E}"/>
              </a:ext>
            </a:extLst>
          </p:cNvPr>
          <p:cNvSpPr/>
          <p:nvPr/>
        </p:nvSpPr>
        <p:spPr>
          <a:xfrm>
            <a:off x="6409114" y="329738"/>
            <a:ext cx="2621280" cy="105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96D75-182B-2C4E-B142-1AFBAD4F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339" y="2541856"/>
            <a:ext cx="3253661" cy="26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0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;p20">
            <a:extLst>
              <a:ext uri="{FF2B5EF4-FFF2-40B4-BE49-F238E27FC236}">
                <a16:creationId xmlns:a16="http://schemas.microsoft.com/office/drawing/2014/main" id="{D2E65ABF-B9B1-744F-8EF2-27B71DBE8CB2}"/>
              </a:ext>
            </a:extLst>
          </p:cNvPr>
          <p:cNvSpPr txBox="1">
            <a:spLocks/>
          </p:cNvSpPr>
          <p:nvPr/>
        </p:nvSpPr>
        <p:spPr>
          <a:xfrm>
            <a:off x="773700" y="61864"/>
            <a:ext cx="75966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AWS Database</a:t>
            </a:r>
          </a:p>
        </p:txBody>
      </p:sp>
      <p:cxnSp>
        <p:nvCxnSpPr>
          <p:cNvPr id="6" name="Google Shape;111;p20">
            <a:extLst>
              <a:ext uri="{FF2B5EF4-FFF2-40B4-BE49-F238E27FC236}">
                <a16:creationId xmlns:a16="http://schemas.microsoft.com/office/drawing/2014/main" id="{FDD5C067-4039-C046-89A1-9FD7E9CBF885}"/>
              </a:ext>
            </a:extLst>
          </p:cNvPr>
          <p:cNvCxnSpPr/>
          <p:nvPr/>
        </p:nvCxnSpPr>
        <p:spPr>
          <a:xfrm>
            <a:off x="4295550" y="1091814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SQL_db_working_join.mov" descr="SQL_db_working_join.mov">
            <a:hlinkClick r:id="" action="ppaction://media"/>
            <a:extLst>
              <a:ext uri="{FF2B5EF4-FFF2-40B4-BE49-F238E27FC236}">
                <a16:creationId xmlns:a16="http://schemas.microsoft.com/office/drawing/2014/main" id="{0072C278-9996-8845-B487-C55685C2A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2119" y="1208236"/>
            <a:ext cx="7099761" cy="3752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1222324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/>
              <a:t>Database portion of pipeline terminates</a:t>
            </a:r>
            <a:endParaRPr sz="3000"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2330324"/>
            <a:ext cx="2808000" cy="2413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Database picked up by machine learning model and Tableau dashboard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7676EC-5532-8241-B351-18880C4F5D77}"/>
              </a:ext>
            </a:extLst>
          </p:cNvPr>
          <p:cNvGrpSpPr/>
          <p:nvPr/>
        </p:nvGrpSpPr>
        <p:grpSpPr>
          <a:xfrm>
            <a:off x="4041390" y="1129197"/>
            <a:ext cx="4342530" cy="2885105"/>
            <a:chOff x="3514340" y="1021877"/>
            <a:chExt cx="4342530" cy="28851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2F8E99-EC4C-9F42-B20C-7888867CA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4340" y="1021877"/>
              <a:ext cx="4342530" cy="28851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7CB23A-B5EE-FF49-9097-B7A7B89E4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7324257" y="2313698"/>
              <a:ext cx="488277" cy="274656"/>
            </a:xfrm>
            <a:prstGeom prst="rect">
              <a:avLst/>
            </a:prstGeom>
            <a:noFill/>
            <a:effectLst>
              <a:glow>
                <a:schemeClr val="accent1"/>
              </a:glow>
              <a:reflection blurRad="6350" stA="50000" endA="300" endPos="55000" dir="5400000" sy="-100000" algn="bl" rotWithShape="0"/>
              <a:softEdge rad="31750"/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B438-696D-B84B-8E04-C444F07F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6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we originally attempted to identify a single file as our data source, NOAA breaks datasets into multiple 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discovered this, we combined the 6 relevant files into our working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94D0-BACF-4641-A4DD-17A497E2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38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files create a comprehensive database with 119,586 rows and 24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0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working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Drop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Rename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Reorder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Convert column data types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unknowns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2C29-1C1E-E145-9A6D-F67C9576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5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Working </a:t>
            </a:r>
            <a:r>
              <a:rPr lang="en-US" sz="5400" dirty="0" err="1"/>
              <a:t>dataframe</a:t>
            </a:r>
            <a:r>
              <a:rPr lang="en-US" sz="5400" dirty="0"/>
              <a:t> = </a:t>
            </a:r>
            <a:br>
              <a:rPr lang="en-US" sz="5400" dirty="0"/>
            </a:br>
            <a:r>
              <a:rPr lang="en" sz="5400" dirty="0"/>
              <a:t>2,562 rows</a:t>
            </a:r>
            <a:endParaRPr sz="54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Dataframe</a:t>
            </a:r>
            <a:r>
              <a:rPr lang="en" dirty="0"/>
              <a:t> is reduced to approx. 2% its original size, an adequate number of records for analysis as well as the machine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variations on the same </a:t>
            </a:r>
            <a:r>
              <a:rPr lang="en-US" dirty="0" err="1"/>
              <a:t>dataframe</a:t>
            </a:r>
            <a:r>
              <a:rPr lang="en-US" dirty="0"/>
              <a:t> are needed to properly analyze this dataset:  one that includes the key names of variables for charts, graphs, and the dashboard, and one that includes values for the machine learning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slide, we pass dictionaries into a new </a:t>
            </a:r>
            <a:r>
              <a:rPr lang="en-US" dirty="0" err="1"/>
              <a:t>dataframe</a:t>
            </a:r>
            <a:r>
              <a:rPr lang="en-US" dirty="0"/>
              <a:t> to replace values/integers with strings.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074A3-6F29-4B4F-ACEC-D1B84826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68"/>
          <a:stretch/>
        </p:blipFill>
        <p:spPr>
          <a:xfrm>
            <a:off x="3415446" y="0"/>
            <a:ext cx="5635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, keys and values.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7D3B8-98DB-DC45-A772-9DF395F95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0"/>
          <a:stretch/>
        </p:blipFill>
        <p:spPr>
          <a:xfrm>
            <a:off x="3305526" y="417330"/>
            <a:ext cx="5764313" cy="233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AC1F5-2508-0144-8031-DC5EAB7E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26" y="3044517"/>
            <a:ext cx="5838474" cy="1655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C13D3-6179-E940-8C98-0AD556D0B68C}"/>
              </a:ext>
            </a:extLst>
          </p:cNvPr>
          <p:cNvSpPr/>
          <p:nvPr/>
        </p:nvSpPr>
        <p:spPr>
          <a:xfrm>
            <a:off x="4627002" y="417331"/>
            <a:ext cx="646267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78F2E-CA36-E844-BAD6-33AF9240469E}"/>
              </a:ext>
            </a:extLst>
          </p:cNvPr>
          <p:cNvSpPr/>
          <p:nvPr/>
        </p:nvSpPr>
        <p:spPr>
          <a:xfrm>
            <a:off x="3319998" y="417331"/>
            <a:ext cx="241350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945B-ED13-9642-82AB-8C2791D88816}"/>
              </a:ext>
            </a:extLst>
          </p:cNvPr>
          <p:cNvSpPr/>
          <p:nvPr/>
        </p:nvSpPr>
        <p:spPr>
          <a:xfrm>
            <a:off x="4627001" y="3044516"/>
            <a:ext cx="440013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23415-AF37-D94F-97D2-41224C44C803}"/>
              </a:ext>
            </a:extLst>
          </p:cNvPr>
          <p:cNvSpPr/>
          <p:nvPr/>
        </p:nvSpPr>
        <p:spPr>
          <a:xfrm>
            <a:off x="3319998" y="3044516"/>
            <a:ext cx="241350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985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350</Words>
  <Application>Microsoft Macintosh PowerPoint</Application>
  <PresentationFormat>On-screen Show (16:9)</PresentationFormat>
  <Paragraphs>49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Working dataframe</vt:lpstr>
      <vt:lpstr>Working dataframe</vt:lpstr>
      <vt:lpstr>Working dataframe =  2,562 rows</vt:lpstr>
      <vt:lpstr>Dependent dataframes</vt:lpstr>
      <vt:lpstr>Dependent dataframes</vt:lpstr>
      <vt:lpstr>Initial exploratory analysis</vt:lpstr>
      <vt:lpstr>Database connections</vt:lpstr>
      <vt:lpstr>PowerPoint Presentation</vt:lpstr>
      <vt:lpstr>Database portion of pipeline terminates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2021-08-12T19:31:25Z</dcterms:modified>
</cp:coreProperties>
</file>